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5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5/16/2016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5/16/2016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smtClean="0"/>
              <a:t>Responsive </a:t>
            </a:r>
            <a:r>
              <a:rPr lang="en-US" altLang="zh-TW" dirty="0" smtClean="0"/>
              <a:t>Web Design</a:t>
            </a:r>
            <a:endParaRPr 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101820302 </a:t>
            </a:r>
            <a:r>
              <a:rPr lang="zh-TW" altLang="en-US" dirty="0" smtClean="0"/>
              <a:t>施帛辰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831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310490" cy="68580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5576" y="0"/>
            <a:ext cx="1566424" cy="6858000"/>
          </a:xfrm>
          <a:prstGeom prst="rect">
            <a:avLst/>
          </a:prstGeom>
        </p:spPr>
      </p:pic>
      <p:sp>
        <p:nvSpPr>
          <p:cNvPr id="6" name="流程圖: 替代處理程序 5"/>
          <p:cNvSpPr/>
          <p:nvPr/>
        </p:nvSpPr>
        <p:spPr>
          <a:xfrm>
            <a:off x="5657088" y="0"/>
            <a:ext cx="4632960" cy="685800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Medium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135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4487" y="0"/>
            <a:ext cx="3076575" cy="4114800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38958"/>
          <a:stretch/>
        </p:blipFill>
        <p:spPr>
          <a:xfrm>
            <a:off x="0" y="0"/>
            <a:ext cx="7442200" cy="4257822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0" y="4635500"/>
            <a:ext cx="5867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TW" altLang="en-US" dirty="0" smtClean="0"/>
              <a:t>搜尋列的大小及位置變化</a:t>
            </a:r>
            <a:endParaRPr lang="en-US" altLang="zh-TW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dirty="0" smtClean="0"/>
              <a:t>設計：占滿一整欄，並且有別於網頁版至於右邊做邊框，手機板的搜尋則是在 </a:t>
            </a:r>
            <a:r>
              <a:rPr lang="en-US" altLang="zh-TW" dirty="0" smtClean="0"/>
              <a:t>Slider</a:t>
            </a:r>
            <a:r>
              <a:rPr lang="zh-TW" altLang="en-US" dirty="0" smtClean="0"/>
              <a:t> 正下方</a:t>
            </a:r>
            <a:endParaRPr lang="en-US" altLang="zh-TW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dirty="0" smtClean="0"/>
              <a:t>目的：讓手機使用者可以在一進到網頁就看到搜尋列，馬上就可以進行搜尋，而不需要滑動頁面尋找自己想要的音樂</a:t>
            </a:r>
            <a:endParaRPr lang="en-US" altLang="zh-TW" dirty="0" smtClean="0"/>
          </a:p>
        </p:txBody>
      </p:sp>
      <p:sp>
        <p:nvSpPr>
          <p:cNvPr id="8" name="文字方塊 7"/>
          <p:cNvSpPr txBox="1"/>
          <p:nvPr/>
        </p:nvSpPr>
        <p:spPr>
          <a:xfrm>
            <a:off x="6096000" y="4635500"/>
            <a:ext cx="5867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2"/>
            </a:pPr>
            <a:r>
              <a:rPr lang="zh-TW" altLang="en-US" dirty="0" smtClean="0"/>
              <a:t>主導覽列的變化</a:t>
            </a:r>
            <a:endParaRPr lang="en-US" altLang="zh-TW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dirty="0" smtClean="0"/>
              <a:t>設計：主導覽列縮到</a:t>
            </a:r>
            <a:r>
              <a:rPr lang="zh-TW" altLang="en-US" dirty="0"/>
              <a:t>左</a:t>
            </a:r>
            <a:r>
              <a:rPr lang="zh-TW" altLang="en-US" dirty="0" smtClean="0"/>
              <a:t>上方的漢堡選單中</a:t>
            </a:r>
            <a:endParaRPr lang="en-US" altLang="zh-TW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dirty="0" smtClean="0"/>
              <a:t>目的：讓使用者需要的時候，才打開，基本上預設手機使用者不會很頻繁使用導覽列的內容，畢竟可以直接搜尋音樂了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859178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5576" y="0"/>
            <a:ext cx="1566424" cy="6858000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310490" cy="6858000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6132883" y="1951672"/>
            <a:ext cx="36703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3"/>
            </a:pPr>
            <a:r>
              <a:rPr lang="zh-TW" altLang="en-US" dirty="0" smtClean="0"/>
              <a:t>移除</a:t>
            </a:r>
            <a:r>
              <a:rPr lang="en-US" altLang="zh-TW" dirty="0"/>
              <a:t> </a:t>
            </a:r>
            <a:r>
              <a:rPr lang="en-US" altLang="zh-TW" dirty="0" err="1" smtClean="0"/>
              <a:t>youtube</a:t>
            </a:r>
            <a:r>
              <a:rPr lang="zh-TW" altLang="en-US" dirty="0" smtClean="0"/>
              <a:t> 連結</a:t>
            </a:r>
            <a:endParaRPr lang="en-US" altLang="zh-TW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dirty="0" smtClean="0"/>
              <a:t>設計：</a:t>
            </a:r>
            <a:r>
              <a:rPr lang="zh-TW" altLang="en-US" dirty="0"/>
              <a:t>移除</a:t>
            </a:r>
            <a:r>
              <a:rPr lang="en-US" altLang="zh-TW" dirty="0"/>
              <a:t> </a:t>
            </a:r>
            <a:r>
              <a:rPr lang="en-US" altLang="zh-TW" dirty="0" err="1"/>
              <a:t>youtube</a:t>
            </a:r>
            <a:r>
              <a:rPr lang="zh-TW" altLang="en-US" dirty="0"/>
              <a:t> </a:t>
            </a:r>
            <a:r>
              <a:rPr lang="zh-TW" altLang="en-US" dirty="0" smtClean="0"/>
              <a:t>連結</a:t>
            </a:r>
            <a:endParaRPr lang="en-US" altLang="zh-TW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dirty="0" smtClean="0"/>
              <a:t>目的：</a:t>
            </a:r>
            <a:r>
              <a:rPr lang="zh-TW" altLang="en-US" dirty="0"/>
              <a:t>讓</a:t>
            </a:r>
            <a:r>
              <a:rPr lang="zh-TW" altLang="en-US" dirty="0" smtClean="0"/>
              <a:t>首頁主要顯示音樂資訊，所以把</a:t>
            </a:r>
            <a:r>
              <a:rPr lang="en-US" altLang="zh-TW" dirty="0" err="1" smtClean="0"/>
              <a:t>youtube</a:t>
            </a:r>
            <a:r>
              <a:rPr lang="zh-TW" altLang="en-US" dirty="0" smtClean="0"/>
              <a:t>連結拿掉。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22506204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網狀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TM03457485[[fn=網線]]</Template>
  <TotalTime>29</TotalTime>
  <Words>148</Words>
  <Application>Microsoft Office PowerPoint</Application>
  <PresentationFormat>寬螢幕</PresentationFormat>
  <Paragraphs>12</Paragraphs>
  <Slides>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8" baseType="lpstr">
      <vt:lpstr>新細明體</vt:lpstr>
      <vt:lpstr>Arial</vt:lpstr>
      <vt:lpstr>Century Gothic</vt:lpstr>
      <vt:lpstr>網狀</vt:lpstr>
      <vt:lpstr>Responsive Web Design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Response Web Design</dc:title>
  <dc:creator>施帛辰</dc:creator>
  <cp:lastModifiedBy>施帛辰</cp:lastModifiedBy>
  <cp:revision>5</cp:revision>
  <dcterms:created xsi:type="dcterms:W3CDTF">2016-05-16T12:29:57Z</dcterms:created>
  <dcterms:modified xsi:type="dcterms:W3CDTF">2016-05-16T12:59:21Z</dcterms:modified>
</cp:coreProperties>
</file>

<file path=docProps/thumbnail.jpeg>
</file>